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4" r:id="rId10"/>
    <p:sldId id="265" r:id="rId11"/>
    <p:sldId id="263" r:id="rId1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D69AB-DFB2-4268-B7B4-95F1E28BCE58}" type="datetimeFigureOut">
              <a:rPr lang="sr-Latn-CS" smtClean="0"/>
              <a:pPr/>
              <a:t>27.5.2015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EE6C9-3078-4719-B3CE-E447BD2B27F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530F-AB00-4322-8DD1-19E5FB66B04A}" type="datetimeFigureOut">
              <a:rPr lang="sr-Latn-CS" smtClean="0"/>
              <a:pPr/>
              <a:t>27.5.2015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2EED-7B18-48CD-8C58-9E78CAE37F7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530F-AB00-4322-8DD1-19E5FB66B04A}" type="datetimeFigureOut">
              <a:rPr lang="sr-Latn-CS" smtClean="0"/>
              <a:pPr/>
              <a:t>27.5.2015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2EED-7B18-48CD-8C58-9E78CAE37F7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530F-AB00-4322-8DD1-19E5FB66B04A}" type="datetimeFigureOut">
              <a:rPr lang="sr-Latn-CS" smtClean="0"/>
              <a:pPr/>
              <a:t>27.5.2015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2EED-7B18-48CD-8C58-9E78CAE37F7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530F-AB00-4322-8DD1-19E5FB66B04A}" type="datetimeFigureOut">
              <a:rPr lang="sr-Latn-CS" smtClean="0"/>
              <a:pPr/>
              <a:t>27.5.2015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2EED-7B18-48CD-8C58-9E78CAE37F7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530F-AB00-4322-8DD1-19E5FB66B04A}" type="datetimeFigureOut">
              <a:rPr lang="sr-Latn-CS" smtClean="0"/>
              <a:pPr/>
              <a:t>27.5.2015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2EED-7B18-48CD-8C58-9E78CAE37F7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530F-AB00-4322-8DD1-19E5FB66B04A}" type="datetimeFigureOut">
              <a:rPr lang="sr-Latn-CS" smtClean="0"/>
              <a:pPr/>
              <a:t>27.5.2015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2EED-7B18-48CD-8C58-9E78CAE37F7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530F-AB00-4322-8DD1-19E5FB66B04A}" type="datetimeFigureOut">
              <a:rPr lang="sr-Latn-CS" smtClean="0"/>
              <a:pPr/>
              <a:t>27.5.2015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2EED-7B18-48CD-8C58-9E78CAE37F7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530F-AB00-4322-8DD1-19E5FB66B04A}" type="datetimeFigureOut">
              <a:rPr lang="sr-Latn-CS" smtClean="0"/>
              <a:pPr/>
              <a:t>27.5.2015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2EED-7B18-48CD-8C58-9E78CAE37F7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530F-AB00-4322-8DD1-19E5FB66B04A}" type="datetimeFigureOut">
              <a:rPr lang="sr-Latn-CS" smtClean="0"/>
              <a:pPr/>
              <a:t>27.5.2015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2EED-7B18-48CD-8C58-9E78CAE37F7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530F-AB00-4322-8DD1-19E5FB66B04A}" type="datetimeFigureOut">
              <a:rPr lang="sr-Latn-CS" smtClean="0"/>
              <a:pPr/>
              <a:t>27.5.2015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2EED-7B18-48CD-8C58-9E78CAE37F7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530F-AB00-4322-8DD1-19E5FB66B04A}" type="datetimeFigureOut">
              <a:rPr lang="sr-Latn-CS" smtClean="0"/>
              <a:pPr/>
              <a:t>27.5.2015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2EED-7B18-48CD-8C58-9E78CAE37F7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E530F-AB00-4322-8DD1-19E5FB66B04A}" type="datetimeFigureOut">
              <a:rPr lang="sr-Latn-CS" smtClean="0"/>
              <a:pPr/>
              <a:t>27.5.2015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32EED-7B18-48CD-8C58-9E78CAE37F72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3028971"/>
          </a:xfrm>
        </p:spPr>
        <p:txBody>
          <a:bodyPr/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PROMATRANJE SUNCA,SUNČEVIH PJEGA I SUNČEVIH BAKLJA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 descr="IMG_23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2706923"/>
            <a:ext cx="6357982" cy="4151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bilo nam jako lijepo i zanimljivo jer mnogi od nas to su vidjeli prvi puta</a:t>
            </a:r>
          </a:p>
          <a:p>
            <a:r>
              <a:rPr lang="hr-HR" dirty="0" smtClean="0"/>
              <a:t>Imali smo priliku vidjeti SUNCE SUNČEVE PJEGE I SUNČEVE BAKLJE</a:t>
            </a:r>
          </a:p>
          <a:p>
            <a:r>
              <a:rPr lang="hr-HR" dirty="0" smtClean="0"/>
              <a:t>Bilo je i zanimljivo i to što nam je gospodin Zoran pokazao umanjeni prikaz Sunca Zemlje i Jupitera</a:t>
            </a:r>
          </a:p>
          <a:p>
            <a:r>
              <a:rPr lang="hr-HR" dirty="0" smtClean="0"/>
              <a:t>Imali smo sreću pa su se jako dobro vidjele SUNČEVE BAKLJE </a:t>
            </a:r>
          </a:p>
          <a:p>
            <a:r>
              <a:rPr lang="hr-HR" dirty="0" smtClean="0"/>
              <a:t>Nadam se da će te i vi imati priliku to vidjeti, vjerujte isplati se</a:t>
            </a:r>
          </a:p>
          <a:p>
            <a:endParaRPr lang="hr-HR" dirty="0" smtClean="0"/>
          </a:p>
          <a:p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Hvala Vam na pažnji!</a:t>
            </a:r>
            <a:endParaRPr lang="hr-HR" dirty="0"/>
          </a:p>
        </p:txBody>
      </p:sp>
      <p:pic>
        <p:nvPicPr>
          <p:cNvPr id="4" name="Rezervirano mjesto sadržaja 3" descr="sv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500174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Gospodin koji nam je sve to predstavio: Zoran Novak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SUNCE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2800" b="1" dirty="0">
                <a:latin typeface="+mj-lt"/>
              </a:rPr>
              <a:t>Sunce</a:t>
            </a:r>
            <a:r>
              <a:rPr lang="vi-VN" sz="2800" dirty="0">
                <a:latin typeface="+mj-lt"/>
              </a:rPr>
              <a:t> je </a:t>
            </a:r>
            <a:r>
              <a:rPr lang="vi-VN" sz="2800" dirty="0" smtClean="0">
                <a:latin typeface="+mj-lt"/>
              </a:rPr>
              <a:t>zvijez</a:t>
            </a:r>
            <a:r>
              <a:rPr lang="hr-HR" sz="2800" dirty="0" smtClean="0">
                <a:latin typeface="+mj-lt"/>
              </a:rPr>
              <a:t>da</a:t>
            </a:r>
            <a:r>
              <a:rPr lang="vi-VN" sz="2800" dirty="0">
                <a:latin typeface="+mj-lt"/>
              </a:rPr>
              <a:t> u centru našeg </a:t>
            </a:r>
            <a:r>
              <a:rPr lang="vi-VN" sz="2800" dirty="0" smtClean="0">
                <a:latin typeface="+mj-lt"/>
              </a:rPr>
              <a:t>Su</a:t>
            </a:r>
            <a:r>
              <a:rPr lang="hr-HR" sz="2800" dirty="0" err="1" smtClean="0">
                <a:latin typeface="+mj-lt"/>
              </a:rPr>
              <a:t>nčevog</a:t>
            </a:r>
            <a:r>
              <a:rPr lang="hr-HR" sz="2800" dirty="0" smtClean="0">
                <a:latin typeface="+mj-lt"/>
              </a:rPr>
              <a:t> sustava</a:t>
            </a:r>
            <a:r>
              <a:rPr lang="vi-VN" sz="2800" dirty="0" smtClean="0">
                <a:latin typeface="+mj-lt"/>
              </a:rPr>
              <a:t>. </a:t>
            </a:r>
            <a:r>
              <a:rPr lang="vi-VN" sz="2800" dirty="0">
                <a:latin typeface="+mj-lt"/>
              </a:rPr>
              <a:t>Ona je gotovo savršena </a:t>
            </a:r>
            <a:r>
              <a:rPr lang="vi-VN" sz="2800" dirty="0" smtClean="0">
                <a:latin typeface="+mj-lt"/>
              </a:rPr>
              <a:t>ku</a:t>
            </a:r>
            <a:r>
              <a:rPr lang="hr-HR" sz="2800" dirty="0" err="1" smtClean="0">
                <a:latin typeface="+mj-lt"/>
              </a:rPr>
              <a:t>gla</a:t>
            </a:r>
            <a:r>
              <a:rPr lang="vi-VN" sz="2800" dirty="0">
                <a:latin typeface="+mj-lt"/>
              </a:rPr>
              <a:t> (razlika između </a:t>
            </a:r>
            <a:r>
              <a:rPr lang="vi-VN" sz="2800" dirty="0" smtClean="0">
                <a:latin typeface="+mj-lt"/>
              </a:rPr>
              <a:t>ekvator</a:t>
            </a:r>
            <a:r>
              <a:rPr lang="hr-HR" sz="2800" dirty="0" smtClean="0">
                <a:latin typeface="+mj-lt"/>
              </a:rPr>
              <a:t>a </a:t>
            </a:r>
            <a:r>
              <a:rPr lang="vi-VN" sz="2800" dirty="0" smtClean="0">
                <a:latin typeface="+mj-lt"/>
              </a:rPr>
              <a:t>i </a:t>
            </a:r>
            <a:r>
              <a:rPr lang="vi-VN" sz="2800" dirty="0">
                <a:latin typeface="+mj-lt"/>
              </a:rPr>
              <a:t>pola je samo 10 km) i sastoji se od plinovite vruće </a:t>
            </a:r>
            <a:r>
              <a:rPr lang="vi-VN" sz="2800" dirty="0" smtClean="0">
                <a:latin typeface="+mj-lt"/>
              </a:rPr>
              <a:t>pl</a:t>
            </a:r>
            <a:r>
              <a:rPr lang="hr-HR" sz="2800" dirty="0" err="1" smtClean="0">
                <a:latin typeface="+mj-lt"/>
              </a:rPr>
              <a:t>azme</a:t>
            </a:r>
            <a:r>
              <a:rPr lang="hr-HR" sz="2800" dirty="0" smtClean="0">
                <a:latin typeface="+mj-lt"/>
              </a:rPr>
              <a:t>, </a:t>
            </a:r>
            <a:r>
              <a:rPr lang="vi-VN" sz="2800" dirty="0" smtClean="0">
                <a:latin typeface="+mj-lt"/>
              </a:rPr>
              <a:t>koja </a:t>
            </a:r>
            <a:r>
              <a:rPr lang="vi-VN" sz="2800" dirty="0">
                <a:latin typeface="+mj-lt"/>
              </a:rPr>
              <a:t>je isprepletena s </a:t>
            </a:r>
            <a:r>
              <a:rPr lang="vi-VN" sz="2800" dirty="0" smtClean="0">
                <a:latin typeface="+mj-lt"/>
              </a:rPr>
              <a:t>magne</a:t>
            </a:r>
            <a:r>
              <a:rPr lang="hr-HR" sz="2800" dirty="0" err="1" smtClean="0">
                <a:latin typeface="+mj-lt"/>
              </a:rPr>
              <a:t>tskim</a:t>
            </a:r>
            <a:r>
              <a:rPr lang="hr-HR" sz="2800" dirty="0" smtClean="0">
                <a:latin typeface="+mj-lt"/>
              </a:rPr>
              <a:t> poljima. </a:t>
            </a:r>
            <a:br>
              <a:rPr lang="hr-HR" sz="2800" dirty="0" smtClean="0">
                <a:latin typeface="+mj-lt"/>
              </a:rPr>
            </a:br>
            <a:r>
              <a:rPr lang="hr-HR" sz="2800" b="1" dirty="0">
                <a:latin typeface="+mj-lt"/>
              </a:rPr>
              <a:t>U najvišim slojevima Sunčeve atmosfere, koroni, temperatura nastavlja rasti i iznosi 2,000.000˚ </a:t>
            </a:r>
            <a:r>
              <a:rPr lang="hr-HR" sz="2800" b="1" dirty="0" err="1">
                <a:latin typeface="+mj-lt"/>
              </a:rPr>
              <a:t>Celzijusovih</a:t>
            </a:r>
            <a:r>
              <a:rPr lang="hr-HR" sz="2800" b="1" dirty="0">
                <a:latin typeface="+mj-lt"/>
              </a:rPr>
              <a:t>.</a:t>
            </a:r>
            <a:endParaRPr lang="hr-HR" sz="2800" dirty="0" smtClean="0">
              <a:latin typeface="+mj-lt"/>
            </a:endParaRPr>
          </a:p>
        </p:txBody>
      </p:sp>
      <p:pic>
        <p:nvPicPr>
          <p:cNvPr id="4" name="Slika 3" descr="Sunček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4643446"/>
            <a:ext cx="2670455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SUNČEVE PJEGE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r>
              <a:rPr lang="hr-HR" sz="2400" b="1" dirty="0" smtClean="0">
                <a:latin typeface="Times New Roman" pitchFamily="18" charset="0"/>
                <a:cs typeface="Times New Roman" pitchFamily="18" charset="0"/>
              </a:rPr>
              <a:t>Sunčeve pjege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 su privremena pojava u fotosferi, na Suncu, kada postaju vidljive tamne mrlje, u usporedbi sa okolnim područjem. Uzrok je u snažnim magnetskim aktivnostima, koje sputavaju </a:t>
            </a:r>
            <a:r>
              <a:rPr lang="hr-HR" sz="2400" dirty="0" err="1" smtClean="0">
                <a:latin typeface="Times New Roman" pitchFamily="18" charset="0"/>
                <a:cs typeface="Times New Roman" pitchFamily="18" charset="0"/>
              </a:rPr>
              <a:t>konvekciju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 (prenošenje magnetskog polja) s vrtložnim strujama i tako se stvaraju područja s nižom temperaturom. Temperatura na Sunčevim pjegama je 3000 – 4500 K, a u okolnim područjima oko 5780 K, što i ostavlja privid tamnih pjega.</a:t>
            </a:r>
            <a:endParaRPr lang="hr-H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lika 3" descr="2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4714884"/>
            <a:ext cx="2214554" cy="1785926"/>
          </a:xfrm>
          <a:prstGeom prst="rect">
            <a:avLst/>
          </a:prstGeom>
        </p:spPr>
      </p:pic>
      <p:pic>
        <p:nvPicPr>
          <p:cNvPr id="5" name="Slika 4" descr="Pjegi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4714884"/>
            <a:ext cx="2500302" cy="1857388"/>
          </a:xfrm>
          <a:prstGeom prst="rect">
            <a:avLst/>
          </a:prstGeom>
        </p:spPr>
      </p:pic>
      <p:pic>
        <p:nvPicPr>
          <p:cNvPr id="1026" name="Picture 2" descr="C:\Program Files (x86)\Microsoft Office\MEDIA\OFFICE12\Bullets\BD21298_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5214950"/>
            <a:ext cx="1133483" cy="857256"/>
          </a:xfrm>
          <a:prstGeom prst="rect">
            <a:avLst/>
          </a:prstGeom>
          <a:noFill/>
        </p:spPr>
      </p:pic>
      <p:pic>
        <p:nvPicPr>
          <p:cNvPr id="1027" name="Picture 3" descr="C:\Program Files (x86)\Microsoft Office\MEDIA\OFFICE12\Bullets\BD21298_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624620" y="-285776"/>
            <a:ext cx="142876" cy="142876"/>
          </a:xfrm>
          <a:prstGeom prst="rect">
            <a:avLst/>
          </a:prstGeom>
          <a:noFill/>
        </p:spPr>
      </p:pic>
      <p:pic>
        <p:nvPicPr>
          <p:cNvPr id="1028" name="Picture 4" descr="C:\Program Files (x86)\Microsoft Office\MEDIA\OFFICE12\Bullets\BD21298_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5214950"/>
            <a:ext cx="909643" cy="642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SUNČEVE BAKLJE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1"/>
            <a:ext cx="8186766" cy="4329130"/>
          </a:xfrm>
        </p:spPr>
        <p:txBody>
          <a:bodyPr>
            <a:normAutofit/>
          </a:bodyPr>
          <a:lstStyle/>
          <a:p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Sunčeve baklje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utječu na sve slojeve Sunčeve atmosfere (fotosfera, kromosfera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i korona), grije plazmu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do 10 milijuna Kelvina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i ubrzava elektrone, protone i teške i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one skoro do brzine svjetlosti. 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lika 3" descr="Flare_and_after-flare_promine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4643446"/>
            <a:ext cx="2641486" cy="1981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vi-VN" dirty="0" smtClean="0">
                <a:latin typeface="+mj-lt"/>
              </a:rPr>
              <a:t>Stvara elektromagnetsko zračenje na svim valnim duljinama, od radio valova do gama-čestica. Većina Sunčevih baklji se pojavljuje u aktivnim područjima oko Sunčevih pjega, gdje snažno magnetsko polje prolazi fotosferu i povezuje se sa koronom. Snagu dobiva iznenada (traje minutu do desetak minuta) oslobađanjem magnetske energije iz korone. Ako su Sunčeve baklje izuzetno snažne, one mogu uzrokovati</a:t>
            </a:r>
            <a:r>
              <a:rPr lang="hr-HR" dirty="0" smtClean="0">
                <a:latin typeface="+mj-lt"/>
              </a:rPr>
              <a:t> </a:t>
            </a:r>
            <a:r>
              <a:rPr lang="vi-VN" dirty="0" smtClean="0">
                <a:latin typeface="+mj-lt"/>
              </a:rPr>
              <a:t>koronalne izbačaje masa</a:t>
            </a:r>
            <a:r>
              <a:rPr lang="hr-HR" dirty="0" smtClean="0">
                <a:latin typeface="+mj-lt"/>
              </a:rPr>
              <a:t>.</a:t>
            </a:r>
            <a:endParaRPr lang="hr-HR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Autofit/>
          </a:bodyPr>
          <a:lstStyle/>
          <a:p>
            <a:r>
              <a:rPr lang="hr-HR" dirty="0" smtClean="0"/>
              <a:t>Posjetila nas je i ravnateljica naše škole</a:t>
            </a:r>
            <a:endParaRPr lang="hr-HR" dirty="0"/>
          </a:p>
        </p:txBody>
      </p:sp>
      <p:pic>
        <p:nvPicPr>
          <p:cNvPr id="4" name="Rezervirano mjesto sadržaja 3" descr="frig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8658196" cy="221455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OVO JE SPRAVA ( teleskop ) POMOĆU KOJE SMO PROMATRALI SUNCE,SUNČEVE PJEGE I SUNČEVE BAKLJE</a:t>
            </a:r>
            <a:endParaRPr lang="hr-HR" dirty="0"/>
          </a:p>
        </p:txBody>
      </p:sp>
      <p:pic>
        <p:nvPicPr>
          <p:cNvPr id="4" name="Rezervirano mjesto sadržaja 3" descr="to malo sranj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488" y="2428868"/>
            <a:ext cx="3071834" cy="40121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SVI MI IMALI SMO PRILIKU POGLEDATI SUNCE,SUNČEVE PJEGE I SUNČEVE BAKLJE</a:t>
            </a:r>
            <a:endParaRPr lang="hr-HR" dirty="0"/>
          </a:p>
        </p:txBody>
      </p:sp>
      <p:pic>
        <p:nvPicPr>
          <p:cNvPr id="4" name="Rezervirano mjesto sadržaja 3" descr="anit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714488"/>
            <a:ext cx="2732485" cy="3643314"/>
          </a:xfrm>
        </p:spPr>
      </p:pic>
      <p:pic>
        <p:nvPicPr>
          <p:cNvPr id="5" name="Slika 4" descr="domini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1714488"/>
            <a:ext cx="2666987" cy="2000240"/>
          </a:xfrm>
          <a:prstGeom prst="rect">
            <a:avLst/>
          </a:prstGeom>
        </p:spPr>
      </p:pic>
      <p:pic>
        <p:nvPicPr>
          <p:cNvPr id="6" name="Slika 5" descr="Ja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3786190"/>
            <a:ext cx="3286148" cy="2464611"/>
          </a:xfrm>
          <a:prstGeom prst="rect">
            <a:avLst/>
          </a:prstGeom>
        </p:spPr>
      </p:pic>
      <p:pic>
        <p:nvPicPr>
          <p:cNvPr id="7" name="Slika 6" descr="maks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46" y="1571612"/>
            <a:ext cx="2857520" cy="2143140"/>
          </a:xfrm>
          <a:prstGeom prst="rect">
            <a:avLst/>
          </a:prstGeom>
        </p:spPr>
      </p:pic>
      <p:pic>
        <p:nvPicPr>
          <p:cNvPr id="8" name="Slika 7" descr="matij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12" y="3786190"/>
            <a:ext cx="2857519" cy="2143140"/>
          </a:xfrm>
          <a:prstGeom prst="rect">
            <a:avLst/>
          </a:prstGeom>
        </p:spPr>
      </p:pic>
      <p:pic>
        <p:nvPicPr>
          <p:cNvPr id="9" name="Slika 8" descr="mark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48" y="5357826"/>
            <a:ext cx="1714512" cy="128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143</Words>
  <Application>Microsoft Office PowerPoint</Application>
  <PresentationFormat>Prikaz na zaslonu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Office tema</vt:lpstr>
      <vt:lpstr>PROMATRANJE SUNCA,SUNČEVIH PJEGA I SUNČEVIH BAKLJA</vt:lpstr>
      <vt:lpstr>Gospodin koji nam je sve to predstavio: Zoran Novak</vt:lpstr>
      <vt:lpstr>SUNCE</vt:lpstr>
      <vt:lpstr>SUNČEVE PJEGE</vt:lpstr>
      <vt:lpstr>SUNČEVE BAKLJE</vt:lpstr>
      <vt:lpstr>Slajd 6</vt:lpstr>
      <vt:lpstr>Posjetila nas je i ravnateljica naše škole</vt:lpstr>
      <vt:lpstr>OVO JE SPRAVA ( teleskop ) POMOĆU KOJE SMO PROMATRALI SUNCE,SUNČEVE PJEGE I SUNČEVE BAKLJE</vt:lpstr>
      <vt:lpstr>SVI MI IMALI SMO PRILIKU POGLEDATI SUNCE,SUNČEVE PJEGE I SUNČEVE BAKLJE</vt:lpstr>
      <vt:lpstr>Slajd 10</vt:lpstr>
      <vt:lpstr>Hvala Vam na pažnji!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PROMATRANJE SUNCA,SUNČEVIH PJEGA I SUNČEVIH BAKLJA</dc:title>
  <dc:creator>Korisnik</dc:creator>
  <cp:lastModifiedBy>Pero</cp:lastModifiedBy>
  <cp:revision>10</cp:revision>
  <dcterms:created xsi:type="dcterms:W3CDTF">2015-04-18T13:27:34Z</dcterms:created>
  <dcterms:modified xsi:type="dcterms:W3CDTF">2015-05-27T08:41:26Z</dcterms:modified>
</cp:coreProperties>
</file>